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6EFC4A7-2026-44EC-AA07-54B7862DAF44}">
  <a:tblStyle styleId="{D6EFC4A7-2026-44EC-AA07-54B7862DAF4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91a4d1bc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91a4d1bc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991a4d1bc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991a4d1bc9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991a4d1bc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991a4d1bc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991a4d1bc9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991a4d1bc9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991a4d1bc9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991a4d1bc9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991a4d1bc9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991a4d1bc9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805ada2fb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805ada2fb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HIB Self-Assessment Grades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 2022-2023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237925"/>
            <a:ext cx="8520600" cy="52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Cozy Lake School</a:t>
            </a:r>
            <a:endParaRPr/>
          </a:p>
        </p:txBody>
      </p:sp>
      <p:graphicFrame>
        <p:nvGraphicFramePr>
          <p:cNvPr id="61" name="Google Shape;61;p14"/>
          <p:cNvGraphicFramePr/>
          <p:nvPr/>
        </p:nvGraphicFramePr>
        <p:xfrm>
          <a:off x="952500" y="857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{D6EFC4A7-2026-44EC-AA07-54B7862DAF44}</a:tableStyleId>
              </a:tblPr>
              <a:tblGrid>
                <a:gridCol w="5690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Programs, Approaches, or Other Initiatives (Max = 15)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13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Training on the BOE-Approved HIB Policy (Max = 9)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8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Other Staff Instruction and Training Programs (Max = 15)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14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C&amp;I on HIB and Related Information and Skills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Personnel (Max = 9)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9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School-Level HIB Incident Reporting Procedure (Max = 12)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Investigative Procedure (Max = 12)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12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Reporting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School Grade (Max 78)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74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279925"/>
            <a:ext cx="8520600" cy="53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White Rock School</a:t>
            </a:r>
            <a:endParaRPr/>
          </a:p>
        </p:txBody>
      </p:sp>
      <p:graphicFrame>
        <p:nvGraphicFramePr>
          <p:cNvPr id="67" name="Google Shape;67;p15"/>
          <p:cNvGraphicFramePr/>
          <p:nvPr/>
        </p:nvGraphicFramePr>
        <p:xfrm>
          <a:off x="952500" y="857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{D6EFC4A7-2026-44EC-AA07-54B7862DAF44}</a:tableStyleId>
              </a:tblPr>
              <a:tblGrid>
                <a:gridCol w="563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Programs, Approaches, or Other Initiatives (Max = 15)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13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Training on the BOE-Approved HIB Policy (Max = 9)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8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Other Staff Instruction and Training Programs (Max = 15)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13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C&amp;I on HIB and Related Information and Skills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Personnel (Max = 9)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9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School-Level HIB Incident Reporting Procedure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Investigative Procedure (Max = 12)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12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Reporting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5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School Grade (Max 78)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73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230925"/>
            <a:ext cx="8520600" cy="62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Ellen T. Briggs School</a:t>
            </a:r>
            <a:endParaRPr/>
          </a:p>
        </p:txBody>
      </p:sp>
      <p:graphicFrame>
        <p:nvGraphicFramePr>
          <p:cNvPr id="73" name="Google Shape;73;p16"/>
          <p:cNvGraphicFramePr/>
          <p:nvPr/>
        </p:nvGraphicFramePr>
        <p:xfrm>
          <a:off x="952500" y="857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{D6EFC4A7-2026-44EC-AA07-54B7862DAF44}</a:tableStyleId>
              </a:tblPr>
              <a:tblGrid>
                <a:gridCol w="5718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Programs, Approaches, or Other Initiatives (Max = 15)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14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Training on the BOE-Approved HIB Policy (Max = 9)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9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Other Staff Instruction and Training Programs (Max = 15)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13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C&amp;I on HIB and Related Information and Skills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Personnel (Max = 9)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9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School-Level HIB Incident Reporting Procedure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Investigative Procedure (Max = 12)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12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Reporting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School Grade (Max 78)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75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300900"/>
            <a:ext cx="8520600" cy="4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Arthur Stanlick School</a:t>
            </a:r>
            <a:endParaRPr/>
          </a:p>
        </p:txBody>
      </p:sp>
      <p:graphicFrame>
        <p:nvGraphicFramePr>
          <p:cNvPr id="79" name="Google Shape;79;p17"/>
          <p:cNvGraphicFramePr/>
          <p:nvPr/>
        </p:nvGraphicFramePr>
        <p:xfrm>
          <a:off x="952500" y="857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{D6EFC4A7-2026-44EC-AA07-54B7862DAF44}</a:tableStyleId>
              </a:tblPr>
              <a:tblGrid>
                <a:gridCol w="5711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Programs, Approaches, or Other Initiatives (Max = 15)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14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Training on the BOE-Approved HIB Policy (Max = 9)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9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Other Staff Instruction and Training Programs (Max = 15)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14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C&amp;I on HIB and Related Information and Skills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Personnel (Max = 9)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9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School-Level HIB Incident Reporting Procedure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Investigative Procedure (Max = 12)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12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Reporting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School Grade (Max 78)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76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265925"/>
            <a:ext cx="8520600" cy="51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Jefferson Township Middle School</a:t>
            </a:r>
            <a:endParaRPr/>
          </a:p>
        </p:txBody>
      </p:sp>
      <p:graphicFrame>
        <p:nvGraphicFramePr>
          <p:cNvPr id="85" name="Google Shape;85;p18"/>
          <p:cNvGraphicFramePr/>
          <p:nvPr/>
        </p:nvGraphicFramePr>
        <p:xfrm>
          <a:off x="952500" y="857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{D6EFC4A7-2026-44EC-AA07-54B7862DAF44}</a:tableStyleId>
              </a:tblPr>
              <a:tblGrid>
                <a:gridCol w="571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Programs, Approaches, or Other Initiatives (Max = 15)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15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Training on the BOE-Approved HIB Policy (Max = 9)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9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Other Staff Instruction and Training Programs (Max = 15)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15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C&amp;I on HIB and Related Information and Skills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Personnel (Max = 9)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9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School-Level HIB Incident Reporting Procedure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5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Investigative Procedure (Max = 12)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10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Reporting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School Grade (Max 78)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75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237925"/>
            <a:ext cx="8520600" cy="51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Jefferson Township High School</a:t>
            </a:r>
            <a:endParaRPr/>
          </a:p>
        </p:txBody>
      </p:sp>
      <p:graphicFrame>
        <p:nvGraphicFramePr>
          <p:cNvPr id="91" name="Google Shape;91;p19"/>
          <p:cNvGraphicFramePr/>
          <p:nvPr/>
        </p:nvGraphicFramePr>
        <p:xfrm>
          <a:off x="952500" y="857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{D6EFC4A7-2026-44EC-AA07-54B7862DAF44}</a:tableStyleId>
              </a:tblPr>
              <a:tblGrid>
                <a:gridCol w="5851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7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Programs, Approaches, or Other Initiatives (Max = 15)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15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Training on the BOE-Approved HIB Policy (Max = 9)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9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Other Staff Instruction and Training Programs (Max = 15)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14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C&amp;I on HIB and Related Information and Skills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Personnel (Max = 9)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9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School-Level HIB Incident Reporting Procedure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Investigative Procedure (Max = 12)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12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HIB Reporting (Max = 6)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6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School Grade (Max 78)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77</a:t>
                      </a:r>
                      <a:endParaRPr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Preliminary Determination</a:t>
            </a:r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number of times during the 2022-2023 school year a preliminary determination was made that an incident or complaint was outside the scope of the definition of HIB and did not need to be investigated as HIB.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graphicFrame>
        <p:nvGraphicFramePr>
          <p:cNvPr id="98" name="Google Shape;98;p20"/>
          <p:cNvGraphicFramePr/>
          <p:nvPr/>
        </p:nvGraphicFramePr>
        <p:xfrm>
          <a:off x="1843875" y="2244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{D6EFC4A7-2026-44EC-AA07-54B7862DAF44}</a:tableStyleId>
              </a:tblPr>
              <a:tblGrid>
                <a:gridCol w="178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School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Number of Incidents</a:t>
                      </a:r>
                      <a:endParaRPr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Cozy Lake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White Rock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Ellen T. Briggs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Stanlick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Middle School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 School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672</Words>
  <Application>Microsoft Office PowerPoint</Application>
  <PresentationFormat>On-screen Show (16:9)</PresentationFormat>
  <Paragraphs>132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HIB Self-Assessment Grades</vt:lpstr>
      <vt:lpstr>Cozy Lake School</vt:lpstr>
      <vt:lpstr>White Rock School</vt:lpstr>
      <vt:lpstr>Ellen T. Briggs School</vt:lpstr>
      <vt:lpstr>Arthur Stanlick School</vt:lpstr>
      <vt:lpstr>Jefferson Township Middle School</vt:lpstr>
      <vt:lpstr>Jefferson Township High School</vt:lpstr>
      <vt:lpstr>Preliminary Determination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HIB Self-Assessment Grades</dc:title>
  <dc:creator>Tracy Shatzel</dc:creator>
  <cp:lastModifiedBy>Tracy Shatzel</cp:lastModifiedBy>
  <cp:revision>1</cp:revision>
  <dcterms:modified xsi:type="dcterms:W3CDTF">2023-09-19T16:00:16Z</dcterms:modified>
</cp:coreProperties>
</file>